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96" d="100"/>
          <a:sy n="96" d="100"/>
        </p:scale>
        <p:origin x="462" y="-4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0891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7330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3501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123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6357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345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77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5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518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9352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9667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346C2-8776-4D5C-AFDB-992041C5A83E}" type="datetimeFigureOut">
              <a:rPr lang="en-IN" smtClean="0"/>
              <a:t>18-04-2021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A1B9B-E00C-425C-96F3-8FDBB7CA71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8518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NULL" TargetMode="Externa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microsoft.com/office/2007/relationships/media" Target="../media/media2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4K FREE Motion Background _ Shining Sun Rays _ Light Leaks Matte Effect-yyn-jKCGQF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4726211" y="-144276"/>
            <a:ext cx="17091084" cy="7193853"/>
          </a:xfrm>
          <a:prstGeom prst="rect">
            <a:avLst/>
          </a:prstGeom>
        </p:spPr>
      </p:pic>
      <p:grpSp>
        <p:nvGrpSpPr>
          <p:cNvPr id="76" name="Group 75"/>
          <p:cNvGrpSpPr/>
          <p:nvPr/>
        </p:nvGrpSpPr>
        <p:grpSpPr>
          <a:xfrm>
            <a:off x="457200" y="263985"/>
            <a:ext cx="6172200" cy="6213015"/>
            <a:chOff x="872265" y="895350"/>
            <a:chExt cx="4876800" cy="4931501"/>
          </a:xfrm>
        </p:grpSpPr>
        <p:sp>
          <p:nvSpPr>
            <p:cNvPr id="12" name="Diamond 11"/>
            <p:cNvSpPr/>
            <p:nvPr/>
          </p:nvSpPr>
          <p:spPr>
            <a:xfrm>
              <a:off x="3084927" y="895350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Diamond 14"/>
            <p:cNvSpPr/>
            <p:nvPr/>
          </p:nvSpPr>
          <p:spPr>
            <a:xfrm>
              <a:off x="3161127" y="5391150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Diamond 27"/>
            <p:cNvSpPr/>
            <p:nvPr/>
          </p:nvSpPr>
          <p:spPr>
            <a:xfrm rot="900000">
              <a:off x="3706125" y="1083519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Diamond 28"/>
            <p:cNvSpPr/>
            <p:nvPr/>
          </p:nvSpPr>
          <p:spPr>
            <a:xfrm rot="900000">
              <a:off x="2616129" y="5445851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2" name="Diamond 31"/>
            <p:cNvSpPr/>
            <p:nvPr/>
          </p:nvSpPr>
          <p:spPr>
            <a:xfrm rot="1800000">
              <a:off x="4252080" y="1338984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3" name="Diamond 32"/>
            <p:cNvSpPr/>
            <p:nvPr/>
          </p:nvSpPr>
          <p:spPr>
            <a:xfrm rot="1800000">
              <a:off x="2070172" y="5270562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Diamond 39"/>
            <p:cNvSpPr/>
            <p:nvPr/>
          </p:nvSpPr>
          <p:spPr>
            <a:xfrm rot="20700000">
              <a:off x="2504426" y="981806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Diamond 40"/>
            <p:cNvSpPr/>
            <p:nvPr/>
          </p:nvSpPr>
          <p:spPr>
            <a:xfrm rot="20700000">
              <a:off x="3741628" y="5304694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4" name="Diamond 43"/>
            <p:cNvSpPr/>
            <p:nvPr/>
          </p:nvSpPr>
          <p:spPr>
            <a:xfrm rot="19800000">
              <a:off x="1966080" y="1267932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5" name="Diamond 44"/>
            <p:cNvSpPr/>
            <p:nvPr/>
          </p:nvSpPr>
          <p:spPr>
            <a:xfrm rot="19800000">
              <a:off x="4279972" y="5123310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Diamond 47"/>
            <p:cNvSpPr/>
            <p:nvPr/>
          </p:nvSpPr>
          <p:spPr>
            <a:xfrm rot="2700000">
              <a:off x="4747120" y="1622733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Diamond 48"/>
            <p:cNvSpPr/>
            <p:nvPr/>
          </p:nvSpPr>
          <p:spPr>
            <a:xfrm rot="2700000">
              <a:off x="1621990" y="4855625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2" name="Diamond 51"/>
            <p:cNvSpPr/>
            <p:nvPr/>
          </p:nvSpPr>
          <p:spPr>
            <a:xfrm rot="18900000">
              <a:off x="1468481" y="1619438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Diamond 52"/>
            <p:cNvSpPr/>
            <p:nvPr/>
          </p:nvSpPr>
          <p:spPr>
            <a:xfrm rot="18900000">
              <a:off x="4701373" y="4744568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Diamond 55"/>
            <p:cNvSpPr/>
            <p:nvPr/>
          </p:nvSpPr>
          <p:spPr>
            <a:xfrm rot="18000000">
              <a:off x="1119137" y="2109987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7" name="Diamond 56"/>
            <p:cNvSpPr/>
            <p:nvPr/>
          </p:nvSpPr>
          <p:spPr>
            <a:xfrm rot="18000000">
              <a:off x="5050715" y="4291895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0" name="Diamond 59"/>
            <p:cNvSpPr/>
            <p:nvPr/>
          </p:nvSpPr>
          <p:spPr>
            <a:xfrm rot="3600000">
              <a:off x="5112243" y="2080983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1" name="Diamond 60"/>
            <p:cNvSpPr/>
            <p:nvPr/>
          </p:nvSpPr>
          <p:spPr>
            <a:xfrm rot="3600000">
              <a:off x="1256865" y="4394875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4" name="Diamond 63"/>
            <p:cNvSpPr/>
            <p:nvPr/>
          </p:nvSpPr>
          <p:spPr>
            <a:xfrm rot="4500000">
              <a:off x="5284470" y="2620388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Diamond 64"/>
            <p:cNvSpPr/>
            <p:nvPr/>
          </p:nvSpPr>
          <p:spPr>
            <a:xfrm rot="4500000">
              <a:off x="961582" y="3857590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8" name="Diamond 67"/>
            <p:cNvSpPr/>
            <p:nvPr/>
          </p:nvSpPr>
          <p:spPr>
            <a:xfrm rot="17100000">
              <a:off x="922139" y="2695848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9" name="Diamond 68"/>
            <p:cNvSpPr/>
            <p:nvPr/>
          </p:nvSpPr>
          <p:spPr>
            <a:xfrm rot="17100000">
              <a:off x="5284471" y="3785844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2" name="Diamond 71"/>
            <p:cNvSpPr/>
            <p:nvPr/>
          </p:nvSpPr>
          <p:spPr>
            <a:xfrm rot="5400000">
              <a:off x="5377590" y="3181379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3" name="Diamond 72"/>
            <p:cNvSpPr/>
            <p:nvPr/>
          </p:nvSpPr>
          <p:spPr>
            <a:xfrm rot="5400000">
              <a:off x="881790" y="3257579"/>
              <a:ext cx="361950" cy="381000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77" name="Oval 76"/>
          <p:cNvSpPr/>
          <p:nvPr/>
        </p:nvSpPr>
        <p:spPr>
          <a:xfrm>
            <a:off x="1023628" y="958650"/>
            <a:ext cx="4905958" cy="4885398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87" name="Group 86"/>
          <p:cNvGrpSpPr/>
          <p:nvPr/>
        </p:nvGrpSpPr>
        <p:grpSpPr>
          <a:xfrm>
            <a:off x="1421937" y="1258146"/>
            <a:ext cx="4138556" cy="4284908"/>
            <a:chOff x="510027" y="301849"/>
            <a:chExt cx="6075096" cy="6152638"/>
          </a:xfrm>
        </p:grpSpPr>
        <p:grpSp>
          <p:nvGrpSpPr>
            <p:cNvPr id="88" name="Group 87"/>
            <p:cNvGrpSpPr/>
            <p:nvPr/>
          </p:nvGrpSpPr>
          <p:grpSpPr>
            <a:xfrm>
              <a:off x="820697" y="679464"/>
              <a:ext cx="5512577" cy="5558671"/>
              <a:chOff x="5815719" y="872274"/>
              <a:chExt cx="4214429" cy="4276323"/>
            </a:xfrm>
          </p:grpSpPr>
          <p:cxnSp>
            <p:nvCxnSpPr>
              <p:cNvPr id="114" name="Straight Connector 113"/>
              <p:cNvCxnSpPr/>
              <p:nvPr/>
            </p:nvCxnSpPr>
            <p:spPr>
              <a:xfrm rot="19800000">
                <a:off x="7913033" y="966953"/>
                <a:ext cx="76200" cy="411480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15" name="Group 114"/>
              <p:cNvGrpSpPr/>
              <p:nvPr/>
            </p:nvGrpSpPr>
            <p:grpSpPr>
              <a:xfrm>
                <a:off x="5815719" y="872274"/>
                <a:ext cx="4214429" cy="4276323"/>
                <a:chOff x="1208501" y="1276350"/>
                <a:chExt cx="4214429" cy="4276323"/>
              </a:xfrm>
            </p:grpSpPr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3265902" y="1276350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rot="900000">
                  <a:off x="3304002" y="1397785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rot="1800000">
                  <a:off x="3304001" y="1437873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rot="20700000">
                  <a:off x="3265902" y="1276350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/>
                <p:cNvCxnSpPr/>
                <p:nvPr/>
              </p:nvCxnSpPr>
              <p:spPr>
                <a:xfrm rot="2700000">
                  <a:off x="3327430" y="1372279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/>
                <p:cNvCxnSpPr/>
                <p:nvPr/>
              </p:nvCxnSpPr>
              <p:spPr>
                <a:xfrm rot="18900000">
                  <a:off x="3227802" y="1315103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/>
                <p:cNvCxnSpPr/>
                <p:nvPr/>
              </p:nvCxnSpPr>
              <p:spPr>
                <a:xfrm rot="18000000">
                  <a:off x="3227801" y="1334041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rot="3600000">
                  <a:off x="3327429" y="1371029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Straight Connector 123"/>
                <p:cNvCxnSpPr/>
                <p:nvPr/>
              </p:nvCxnSpPr>
              <p:spPr>
                <a:xfrm rot="4500000">
                  <a:off x="3265901" y="1372089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rot="17100000">
                  <a:off x="3246180" y="1373946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/>
                <p:cNvCxnSpPr/>
                <p:nvPr/>
              </p:nvCxnSpPr>
              <p:spPr>
                <a:xfrm rot="5400000">
                  <a:off x="3272565" y="1352579"/>
                  <a:ext cx="76200" cy="411480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9" name="Group 88"/>
            <p:cNvGrpSpPr/>
            <p:nvPr/>
          </p:nvGrpSpPr>
          <p:grpSpPr>
            <a:xfrm>
              <a:off x="510027" y="301849"/>
              <a:ext cx="6075096" cy="6152638"/>
              <a:chOff x="872265" y="895350"/>
              <a:chExt cx="4876800" cy="4931501"/>
            </a:xfrm>
          </p:grpSpPr>
          <p:sp>
            <p:nvSpPr>
              <p:cNvPr id="90" name="Diamond 89"/>
              <p:cNvSpPr/>
              <p:nvPr/>
            </p:nvSpPr>
            <p:spPr>
              <a:xfrm>
                <a:off x="3084927" y="895350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1" name="Diamond 90"/>
              <p:cNvSpPr/>
              <p:nvPr/>
            </p:nvSpPr>
            <p:spPr>
              <a:xfrm>
                <a:off x="3161127" y="5391150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2" name="Diamond 91"/>
              <p:cNvSpPr/>
              <p:nvPr/>
            </p:nvSpPr>
            <p:spPr>
              <a:xfrm rot="900000">
                <a:off x="3706125" y="1083519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3" name="Diamond 92"/>
              <p:cNvSpPr/>
              <p:nvPr/>
            </p:nvSpPr>
            <p:spPr>
              <a:xfrm rot="900000">
                <a:off x="2616129" y="5445851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4" name="Diamond 93"/>
              <p:cNvSpPr/>
              <p:nvPr/>
            </p:nvSpPr>
            <p:spPr>
              <a:xfrm rot="1800000">
                <a:off x="4252080" y="1338984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5" name="Diamond 94"/>
              <p:cNvSpPr/>
              <p:nvPr/>
            </p:nvSpPr>
            <p:spPr>
              <a:xfrm rot="1800000">
                <a:off x="2070172" y="5270562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6" name="Diamond 95"/>
              <p:cNvSpPr/>
              <p:nvPr/>
            </p:nvSpPr>
            <p:spPr>
              <a:xfrm rot="20700000">
                <a:off x="2504426" y="981806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7" name="Diamond 96"/>
              <p:cNvSpPr/>
              <p:nvPr/>
            </p:nvSpPr>
            <p:spPr>
              <a:xfrm rot="20700000">
                <a:off x="3741628" y="5304694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8" name="Diamond 97"/>
              <p:cNvSpPr/>
              <p:nvPr/>
            </p:nvSpPr>
            <p:spPr>
              <a:xfrm rot="19800000">
                <a:off x="1966080" y="1267932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9" name="Diamond 98"/>
              <p:cNvSpPr/>
              <p:nvPr/>
            </p:nvSpPr>
            <p:spPr>
              <a:xfrm rot="19800000">
                <a:off x="4279972" y="5123310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0" name="Diamond 99"/>
              <p:cNvSpPr/>
              <p:nvPr/>
            </p:nvSpPr>
            <p:spPr>
              <a:xfrm rot="2700000">
                <a:off x="4747120" y="1622733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1" name="Diamond 100"/>
              <p:cNvSpPr/>
              <p:nvPr/>
            </p:nvSpPr>
            <p:spPr>
              <a:xfrm rot="2700000">
                <a:off x="1621990" y="4855625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2" name="Diamond 101"/>
              <p:cNvSpPr/>
              <p:nvPr/>
            </p:nvSpPr>
            <p:spPr>
              <a:xfrm rot="18900000">
                <a:off x="1468481" y="1619438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3" name="Diamond 102"/>
              <p:cNvSpPr/>
              <p:nvPr/>
            </p:nvSpPr>
            <p:spPr>
              <a:xfrm rot="18900000">
                <a:off x="4701373" y="4744568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" name="Diamond 103"/>
              <p:cNvSpPr/>
              <p:nvPr/>
            </p:nvSpPr>
            <p:spPr>
              <a:xfrm rot="18000000">
                <a:off x="1119137" y="2109987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5" name="Diamond 104"/>
              <p:cNvSpPr/>
              <p:nvPr/>
            </p:nvSpPr>
            <p:spPr>
              <a:xfrm rot="18000000">
                <a:off x="5050715" y="4291895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6" name="Diamond 105"/>
              <p:cNvSpPr/>
              <p:nvPr/>
            </p:nvSpPr>
            <p:spPr>
              <a:xfrm rot="3600000">
                <a:off x="5112243" y="2080983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7" name="Diamond 106"/>
              <p:cNvSpPr/>
              <p:nvPr/>
            </p:nvSpPr>
            <p:spPr>
              <a:xfrm rot="3600000">
                <a:off x="1256865" y="4394875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8" name="Diamond 107"/>
              <p:cNvSpPr/>
              <p:nvPr/>
            </p:nvSpPr>
            <p:spPr>
              <a:xfrm rot="4500000">
                <a:off x="5284470" y="2620388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9" name="Diamond 108"/>
              <p:cNvSpPr/>
              <p:nvPr/>
            </p:nvSpPr>
            <p:spPr>
              <a:xfrm rot="4500000">
                <a:off x="961582" y="3857590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0" name="Diamond 109"/>
              <p:cNvSpPr/>
              <p:nvPr/>
            </p:nvSpPr>
            <p:spPr>
              <a:xfrm rot="17100000">
                <a:off x="922139" y="2695848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1" name="Diamond 110"/>
              <p:cNvSpPr/>
              <p:nvPr/>
            </p:nvSpPr>
            <p:spPr>
              <a:xfrm rot="17100000">
                <a:off x="5284471" y="3785844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2" name="Diamond 111"/>
              <p:cNvSpPr/>
              <p:nvPr/>
            </p:nvSpPr>
            <p:spPr>
              <a:xfrm rot="5400000">
                <a:off x="5377590" y="3181379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3" name="Diamond 112"/>
              <p:cNvSpPr/>
              <p:nvPr/>
            </p:nvSpPr>
            <p:spPr>
              <a:xfrm rot="5400000">
                <a:off x="881790" y="3257579"/>
                <a:ext cx="361950" cy="381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sp>
        <p:nvSpPr>
          <p:cNvPr id="127" name="Oval 126"/>
          <p:cNvSpPr/>
          <p:nvPr/>
        </p:nvSpPr>
        <p:spPr>
          <a:xfrm>
            <a:off x="2227792" y="2152333"/>
            <a:ext cx="2519151" cy="249193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8" name="Oval 127"/>
          <p:cNvSpPr/>
          <p:nvPr/>
        </p:nvSpPr>
        <p:spPr>
          <a:xfrm>
            <a:off x="-2831186" y="-3825704"/>
            <a:ext cx="14439900" cy="14173200"/>
          </a:xfrm>
          <a:prstGeom prst="ellipse">
            <a:avLst/>
          </a:prstGeom>
          <a:noFill/>
          <a:ln w="76200">
            <a:solidFill>
              <a:schemeClr val="tx1"/>
            </a:solidFill>
            <a:prstDash val="sysDot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9" name="Oval 128"/>
          <p:cNvSpPr/>
          <p:nvPr/>
        </p:nvSpPr>
        <p:spPr>
          <a:xfrm>
            <a:off x="-2133600" y="-3200400"/>
            <a:ext cx="13068300" cy="12763500"/>
          </a:xfrm>
          <a:prstGeom prst="ellipse">
            <a:avLst/>
          </a:pr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34" name="Group 133"/>
          <p:cNvGrpSpPr/>
          <p:nvPr/>
        </p:nvGrpSpPr>
        <p:grpSpPr>
          <a:xfrm>
            <a:off x="-1219200" y="-2715238"/>
            <a:ext cx="11734009" cy="11668738"/>
            <a:chOff x="-1219200" y="-2715238"/>
            <a:chExt cx="11734009" cy="11668738"/>
          </a:xfrm>
        </p:grpSpPr>
        <p:sp>
          <p:nvSpPr>
            <p:cNvPr id="130" name="Oval 129"/>
            <p:cNvSpPr/>
            <p:nvPr/>
          </p:nvSpPr>
          <p:spPr>
            <a:xfrm>
              <a:off x="-1219200" y="-2506176"/>
              <a:ext cx="11498126" cy="11459676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  <a:prstDash val="solid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1" name="Oval 130"/>
            <p:cNvSpPr/>
            <p:nvPr/>
          </p:nvSpPr>
          <p:spPr>
            <a:xfrm>
              <a:off x="9867109" y="3383643"/>
              <a:ext cx="647700" cy="7107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2" name="Oval 131"/>
            <p:cNvSpPr/>
            <p:nvPr/>
          </p:nvSpPr>
          <p:spPr>
            <a:xfrm>
              <a:off x="3648046" y="-2715238"/>
              <a:ext cx="647700" cy="7107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3" name="Oval 132"/>
            <p:cNvSpPr/>
            <p:nvPr/>
          </p:nvSpPr>
          <p:spPr>
            <a:xfrm>
              <a:off x="2052470" y="8112524"/>
              <a:ext cx="647700" cy="71074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36" name="WhatsApp Audio 2021-04-17 at 19.38.4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164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26204" y="6059158"/>
            <a:ext cx="609600" cy="609600"/>
          </a:xfrm>
          <a:prstGeom prst="rect">
            <a:avLst/>
          </a:prstGeom>
        </p:spPr>
      </p:pic>
      <p:sp>
        <p:nvSpPr>
          <p:cNvPr id="137" name="TextBox 136"/>
          <p:cNvSpPr txBox="1"/>
          <p:nvPr/>
        </p:nvSpPr>
        <p:spPr>
          <a:xfrm>
            <a:off x="2893324" y="2794364"/>
            <a:ext cx="11562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</a:p>
          <a:p>
            <a:r>
              <a:rPr lang="en-US" sz="3200" b="1" dirty="0" smtClean="0">
                <a:solidFill>
                  <a:srgbClr val="FFC000"/>
                </a:solidFill>
              </a:rPr>
              <a:t> </a:t>
            </a:r>
            <a:r>
              <a:rPr lang="en-IN" dirty="0" smtClean="0"/>
              <a:t>4K FR</a:t>
            </a:r>
            <a:endParaRPr lang="en-IN" b="1" dirty="0">
              <a:solidFill>
                <a:srgbClr val="FFC000"/>
              </a:solidFill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2499997" y="3418717"/>
            <a:ext cx="24529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C000"/>
                </a:solidFill>
              </a:rPr>
              <a:t>M</a:t>
            </a:r>
            <a:r>
              <a:rPr lang="en-IN" sz="1600" dirty="0" err="1" smtClean="0">
                <a:solidFill>
                  <a:srgbClr val="FFC000"/>
                </a:solidFill>
              </a:rPr>
              <a:t>ade</a:t>
            </a:r>
            <a:r>
              <a:rPr lang="en-IN" sz="1600" dirty="0" smtClean="0">
                <a:solidFill>
                  <a:srgbClr val="FFC000"/>
                </a:solidFill>
              </a:rPr>
              <a:t> By </a:t>
            </a:r>
            <a:r>
              <a:rPr lang="en-IN" sz="1600" dirty="0" err="1" smtClean="0">
                <a:solidFill>
                  <a:srgbClr val="FFC000"/>
                </a:solidFill>
              </a:rPr>
              <a:t>Aviral</a:t>
            </a:r>
            <a:r>
              <a:rPr lang="en-IN" sz="1600" dirty="0" smtClean="0">
                <a:solidFill>
                  <a:srgbClr val="FFC000"/>
                </a:solidFill>
              </a:rPr>
              <a:t> Mishra</a:t>
            </a:r>
            <a:endParaRPr lang="en-IN" sz="16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537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8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2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3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3" dur="2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40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7" dur="45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" dur="5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mediacall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20000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135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5"/>
                  </p:tgtEl>
                </p:cond>
              </p:nextCondLst>
            </p:seq>
            <p:audio>
              <p:cMediaNode vol="80000" numSld="999" showWhenStopped="0">
                <p:cTn id="3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6"/>
                </p:tgtEl>
              </p:cMediaNode>
            </p:audio>
          </p:childTnLst>
        </p:cTn>
      </p:par>
    </p:tnLst>
    <p:bldLst>
      <p:bldP spid="77" grpId="0" animBg="1"/>
      <p:bldP spid="128" grpId="0" animBg="1"/>
      <p:bldP spid="12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9</Words>
  <Application>Microsoft Office PowerPoint</Application>
  <PresentationFormat>Widescreen</PresentationFormat>
  <Paragraphs>3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Vatsal</dc:creator>
  <cp:lastModifiedBy>Vatsal</cp:lastModifiedBy>
  <cp:revision>8</cp:revision>
  <dcterms:created xsi:type="dcterms:W3CDTF">2021-04-18T11:15:28Z</dcterms:created>
  <dcterms:modified xsi:type="dcterms:W3CDTF">2021-04-18T12:06:14Z</dcterms:modified>
</cp:coreProperties>
</file>

<file path=docProps/thumbnail.jpeg>
</file>